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7" r:id="rId5"/>
    <p:sldId id="268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D297F-5301-49BB-AE4F-501F9C4D5BD7}" v="65" dt="2025-12-16T04:25:17.4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22" autoAdjust="0"/>
  </p:normalViewPr>
  <p:slideViewPr>
    <p:cSldViewPr>
      <p:cViewPr varScale="1">
        <p:scale>
          <a:sx n="52" d="100"/>
          <a:sy n="52" d="100"/>
        </p:scale>
        <p:origin x="62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shad Shinde" userId="b63ec4c2730ad9fc" providerId="LiveId" clId="{9CA2EA7A-7329-42E6-B402-C5C8CC27B089}"/>
    <pc:docChg chg="undo custSel modSld">
      <pc:chgData name="Harshad Shinde" userId="b63ec4c2730ad9fc" providerId="LiveId" clId="{9CA2EA7A-7329-42E6-B402-C5C8CC27B089}" dt="2025-12-16T04:34:27.992" v="169" actId="2711"/>
      <pc:docMkLst>
        <pc:docMk/>
      </pc:docMkLst>
      <pc:sldChg chg="addSp delSp modSp mod">
        <pc:chgData name="Harshad Shinde" userId="b63ec4c2730ad9fc" providerId="LiveId" clId="{9CA2EA7A-7329-42E6-B402-C5C8CC27B089}" dt="2025-12-16T04:31:54.601" v="167" actId="1076"/>
        <pc:sldMkLst>
          <pc:docMk/>
          <pc:sldMk cId="0" sldId="256"/>
        </pc:sldMkLst>
        <pc:spChg chg="mod">
          <ac:chgData name="Harshad Shinde" userId="b63ec4c2730ad9fc" providerId="LiveId" clId="{9CA2EA7A-7329-42E6-B402-C5C8CC27B089}" dt="2025-12-16T04:31:54.601" v="167" actId="1076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Harshad Shinde" userId="b63ec4c2730ad9fc" providerId="LiveId" clId="{9CA2EA7A-7329-42E6-B402-C5C8CC27B089}" dt="2025-12-16T04:12:45.035" v="6"/>
          <ac:spMkLst>
            <pc:docMk/>
            <pc:sldMk cId="0" sldId="256"/>
            <ac:spMk id="3" creationId="{FFA5FF73-A824-78DE-26C0-5E906C7D4E5D}"/>
          </ac:spMkLst>
        </pc:spChg>
        <pc:spChg chg="add del mod">
          <ac:chgData name="Harshad Shinde" userId="b63ec4c2730ad9fc" providerId="LiveId" clId="{9CA2EA7A-7329-42E6-B402-C5C8CC27B089}" dt="2025-12-16T04:13:16.235" v="13"/>
          <ac:spMkLst>
            <pc:docMk/>
            <pc:sldMk cId="0" sldId="256"/>
            <ac:spMk id="4" creationId="{FE1B8F1A-C5F9-2499-11C0-8CAF7CC67D05}"/>
          </ac:spMkLst>
        </pc:spChg>
        <pc:spChg chg="add del mod">
          <ac:chgData name="Harshad Shinde" userId="b63ec4c2730ad9fc" providerId="LiveId" clId="{9CA2EA7A-7329-42E6-B402-C5C8CC27B089}" dt="2025-12-16T04:14:06.324" v="35" actId="47"/>
          <ac:spMkLst>
            <pc:docMk/>
            <pc:sldMk cId="0" sldId="256"/>
            <ac:spMk id="7" creationId="{8E917336-B3FE-75F7-E8AF-DE23844CBFF1}"/>
          </ac:spMkLst>
        </pc:spChg>
        <pc:spChg chg="add mod">
          <ac:chgData name="Harshad Shinde" userId="b63ec4c2730ad9fc" providerId="LiveId" clId="{9CA2EA7A-7329-42E6-B402-C5C8CC27B089}" dt="2025-12-16T04:27:23.787" v="151" actId="1076"/>
          <ac:spMkLst>
            <pc:docMk/>
            <pc:sldMk cId="0" sldId="256"/>
            <ac:spMk id="13" creationId="{0A267D60-C0B4-6265-A7BB-BE8063A35E53}"/>
          </ac:spMkLst>
        </pc:spChg>
        <pc:spChg chg="add mod">
          <ac:chgData name="Harshad Shinde" userId="b63ec4c2730ad9fc" providerId="LiveId" clId="{9CA2EA7A-7329-42E6-B402-C5C8CC27B089}" dt="2025-12-16T04:28:05.048" v="155" actId="14100"/>
          <ac:spMkLst>
            <pc:docMk/>
            <pc:sldMk cId="0" sldId="256"/>
            <ac:spMk id="14" creationId="{A8D7A736-4430-3EBA-0643-59F5BAB68CF1}"/>
          </ac:spMkLst>
        </pc:spChg>
        <pc:spChg chg="add mod">
          <ac:chgData name="Harshad Shinde" userId="b63ec4c2730ad9fc" providerId="LiveId" clId="{9CA2EA7A-7329-42E6-B402-C5C8CC27B089}" dt="2025-12-16T04:27:56.938" v="154" actId="14100"/>
          <ac:spMkLst>
            <pc:docMk/>
            <pc:sldMk cId="0" sldId="256"/>
            <ac:spMk id="15" creationId="{5F254379-B008-22FB-EE52-9D9BA7BEA33E}"/>
          </ac:spMkLst>
        </pc:spChg>
        <pc:spChg chg="add mod">
          <ac:chgData name="Harshad Shinde" userId="b63ec4c2730ad9fc" providerId="LiveId" clId="{9CA2EA7A-7329-42E6-B402-C5C8CC27B089}" dt="2025-12-16T04:27:01.793" v="149" actId="1076"/>
          <ac:spMkLst>
            <pc:docMk/>
            <pc:sldMk cId="0" sldId="256"/>
            <ac:spMk id="21" creationId="{C4C4269A-DE23-EB54-AC5B-19F828786BAD}"/>
          </ac:spMkLst>
        </pc:spChg>
        <pc:spChg chg="add mod">
          <ac:chgData name="Harshad Shinde" userId="b63ec4c2730ad9fc" providerId="LiveId" clId="{9CA2EA7A-7329-42E6-B402-C5C8CC27B089}" dt="2025-12-16T04:20:52.475" v="101" actId="767"/>
          <ac:spMkLst>
            <pc:docMk/>
            <pc:sldMk cId="0" sldId="256"/>
            <ac:spMk id="22" creationId="{2ECD181A-CB0F-41FF-1400-7B6232E92CBF}"/>
          </ac:spMkLst>
        </pc:spChg>
        <pc:graphicFrameChg chg="add mod">
          <ac:chgData name="Harshad Shinde" userId="b63ec4c2730ad9fc" providerId="LiveId" clId="{9CA2EA7A-7329-42E6-B402-C5C8CC27B089}" dt="2025-12-16T04:13:14.754" v="10" actId="1076"/>
          <ac:graphicFrameMkLst>
            <pc:docMk/>
            <pc:sldMk cId="0" sldId="256"/>
            <ac:graphicFrameMk id="6" creationId="{71F393FF-1420-08DC-C59A-D4A8FF081BA9}"/>
          </ac:graphicFrameMkLst>
        </pc:graphicFrameChg>
        <pc:graphicFrameChg chg="add mod">
          <ac:chgData name="Harshad Shinde" userId="b63ec4c2730ad9fc" providerId="LiveId" clId="{9CA2EA7A-7329-42E6-B402-C5C8CC27B089}" dt="2025-12-16T04:13:35.142" v="15"/>
          <ac:graphicFrameMkLst>
            <pc:docMk/>
            <pc:sldMk cId="0" sldId="256"/>
            <ac:graphicFrameMk id="9" creationId="{C88FFF49-D527-6BD9-45C5-253B867C5D7B}"/>
          </ac:graphicFrameMkLst>
        </pc:graphicFrameChg>
        <pc:graphicFrameChg chg="add del mod">
          <ac:chgData name="Harshad Shinde" userId="b63ec4c2730ad9fc" providerId="LiveId" clId="{9CA2EA7A-7329-42E6-B402-C5C8CC27B089}" dt="2025-12-16T04:14:39.406" v="39" actId="478"/>
          <ac:graphicFrameMkLst>
            <pc:docMk/>
            <pc:sldMk cId="0" sldId="256"/>
            <ac:graphicFrameMk id="10" creationId="{1A35275D-AF08-45B7-8C2C-017C1F442F8A}"/>
          </ac:graphicFrameMkLst>
        </pc:graphicFrameChg>
        <pc:graphicFrameChg chg="add mod">
          <ac:chgData name="Harshad Shinde" userId="b63ec4c2730ad9fc" providerId="LiveId" clId="{9CA2EA7A-7329-42E6-B402-C5C8CC27B089}" dt="2025-12-16T04:15:16.885" v="50" actId="1076"/>
          <ac:graphicFrameMkLst>
            <pc:docMk/>
            <pc:sldMk cId="0" sldId="256"/>
            <ac:graphicFrameMk id="12" creationId="{1095D035-AB95-D092-A222-6F15B962A070}"/>
          </ac:graphicFrameMkLst>
        </pc:graphicFrameChg>
        <pc:picChg chg="del">
          <ac:chgData name="Harshad Shinde" userId="b63ec4c2730ad9fc" providerId="LiveId" clId="{9CA2EA7A-7329-42E6-B402-C5C8CC27B089}" dt="2025-12-16T04:12:33.266" v="0" actId="478"/>
          <ac:picMkLst>
            <pc:docMk/>
            <pc:sldMk cId="0" sldId="256"/>
            <ac:picMk id="5" creationId="{49399DA3-65C2-562E-9436-812EBCA95AAE}"/>
          </ac:picMkLst>
        </pc:picChg>
        <pc:picChg chg="del">
          <ac:chgData name="Harshad Shinde" userId="b63ec4c2730ad9fc" providerId="LiveId" clId="{9CA2EA7A-7329-42E6-B402-C5C8CC27B089}" dt="2025-12-16T04:12:34.876" v="1" actId="478"/>
          <ac:picMkLst>
            <pc:docMk/>
            <pc:sldMk cId="0" sldId="256"/>
            <ac:picMk id="8" creationId="{7F9B4873-6005-6CAC-FA2A-778FAD9218E0}"/>
          </ac:picMkLst>
        </pc:picChg>
        <pc:picChg chg="del">
          <ac:chgData name="Harshad Shinde" userId="b63ec4c2730ad9fc" providerId="LiveId" clId="{9CA2EA7A-7329-42E6-B402-C5C8CC27B089}" dt="2025-12-16T04:12:38.509" v="3" actId="478"/>
          <ac:picMkLst>
            <pc:docMk/>
            <pc:sldMk cId="0" sldId="256"/>
            <ac:picMk id="11" creationId="{B8C12137-AC31-990E-979B-E9E0FDB3F462}"/>
          </ac:picMkLst>
        </pc:picChg>
        <pc:picChg chg="add del mod">
          <ac:chgData name="Harshad Shinde" userId="b63ec4c2730ad9fc" providerId="LiveId" clId="{9CA2EA7A-7329-42E6-B402-C5C8CC27B089}" dt="2025-12-16T04:25:00.369" v="133" actId="478"/>
          <ac:picMkLst>
            <pc:docMk/>
            <pc:sldMk cId="0" sldId="256"/>
            <ac:picMk id="17" creationId="{B44D769E-3BC2-9A05-A8C3-39D86BA08807}"/>
          </ac:picMkLst>
        </pc:picChg>
        <pc:picChg chg="del">
          <ac:chgData name="Harshad Shinde" userId="b63ec4c2730ad9fc" providerId="LiveId" clId="{9CA2EA7A-7329-42E6-B402-C5C8CC27B089}" dt="2025-12-16T04:12:37.071" v="2" actId="478"/>
          <ac:picMkLst>
            <pc:docMk/>
            <pc:sldMk cId="0" sldId="256"/>
            <ac:picMk id="18" creationId="{0EE3F04B-6CA6-C420-E660-72DB3EBC9F9F}"/>
          </ac:picMkLst>
        </pc:picChg>
        <pc:picChg chg="add mod">
          <ac:chgData name="Harshad Shinde" userId="b63ec4c2730ad9fc" providerId="LiveId" clId="{9CA2EA7A-7329-42E6-B402-C5C8CC27B089}" dt="2025-12-16T04:26:15.222" v="143" actId="1076"/>
          <ac:picMkLst>
            <pc:docMk/>
            <pc:sldMk cId="0" sldId="256"/>
            <ac:picMk id="20" creationId="{84BCDA21-5B27-D614-AEF4-6637CFFB1010}"/>
          </ac:picMkLst>
        </pc:picChg>
        <pc:picChg chg="add mod">
          <ac:chgData name="Harshad Shinde" userId="b63ec4c2730ad9fc" providerId="LiveId" clId="{9CA2EA7A-7329-42E6-B402-C5C8CC27B089}" dt="2025-12-16T04:27:09.991" v="150" actId="1076"/>
          <ac:picMkLst>
            <pc:docMk/>
            <pc:sldMk cId="0" sldId="256"/>
            <ac:picMk id="24" creationId="{7B774A2A-A573-CF74-6FA3-28AC3D197D1B}"/>
          </ac:picMkLst>
        </pc:picChg>
        <pc:picChg chg="add mod">
          <ac:chgData name="Harshad Shinde" userId="b63ec4c2730ad9fc" providerId="LiveId" clId="{9CA2EA7A-7329-42E6-B402-C5C8CC27B089}" dt="2025-12-16T04:13:16.235" v="11"/>
          <ac:picMkLst>
            <pc:docMk/>
            <pc:sldMk cId="0" sldId="256"/>
            <ac:picMk id="2049" creationId="{ADADE43F-83E7-840E-92F0-CBEBA0A57539}"/>
          </ac:picMkLst>
        </pc:picChg>
        <pc:picChg chg="add mod">
          <ac:chgData name="Harshad Shinde" userId="b63ec4c2730ad9fc" providerId="LiveId" clId="{9CA2EA7A-7329-42E6-B402-C5C8CC27B089}" dt="2025-12-16T04:13:16.235" v="11"/>
          <ac:picMkLst>
            <pc:docMk/>
            <pc:sldMk cId="0" sldId="256"/>
            <ac:picMk id="2050" creationId="{735C3B01-2911-9800-D1FC-553D8005F5F7}"/>
          </ac:picMkLst>
        </pc:picChg>
        <pc:picChg chg="add mod">
          <ac:chgData name="Harshad Shinde" userId="b63ec4c2730ad9fc" providerId="LiveId" clId="{9CA2EA7A-7329-42E6-B402-C5C8CC27B089}" dt="2025-12-16T04:13:48.412" v="26"/>
          <ac:picMkLst>
            <pc:docMk/>
            <pc:sldMk cId="0" sldId="256"/>
            <ac:picMk id="2051" creationId="{8E89E6BF-14C5-73A6-2F47-E535EF43E1A3}"/>
          </ac:picMkLst>
        </pc:picChg>
        <pc:picChg chg="add mod">
          <ac:chgData name="Harshad Shinde" userId="b63ec4c2730ad9fc" providerId="LiveId" clId="{9CA2EA7A-7329-42E6-B402-C5C8CC27B089}" dt="2025-12-16T04:13:48.412" v="26"/>
          <ac:picMkLst>
            <pc:docMk/>
            <pc:sldMk cId="0" sldId="256"/>
            <ac:picMk id="2052" creationId="{5D1F47B8-D484-7357-9F2F-0B4F45608373}"/>
          </ac:picMkLst>
        </pc:picChg>
        <pc:picChg chg="add del mod">
          <ac:chgData name="Harshad Shinde" userId="b63ec4c2730ad9fc" providerId="LiveId" clId="{9CA2EA7A-7329-42E6-B402-C5C8CC27B089}" dt="2025-12-16T04:14:39.406" v="39" actId="478"/>
          <ac:picMkLst>
            <pc:docMk/>
            <pc:sldMk cId="0" sldId="256"/>
            <ac:picMk id="2053" creationId="{1B1E4474-B4B9-931C-69FC-0789FE8B9627}"/>
          </ac:picMkLst>
        </pc:picChg>
        <pc:picChg chg="add del mod">
          <ac:chgData name="Harshad Shinde" userId="b63ec4c2730ad9fc" providerId="LiveId" clId="{9CA2EA7A-7329-42E6-B402-C5C8CC27B089}" dt="2025-12-16T04:14:39.406" v="39" actId="478"/>
          <ac:picMkLst>
            <pc:docMk/>
            <pc:sldMk cId="0" sldId="256"/>
            <ac:picMk id="2054" creationId="{6C768BDD-188D-BCBF-A323-461049B96907}"/>
          </ac:picMkLst>
        </pc:picChg>
        <pc:picChg chg="add mod">
          <ac:chgData name="Harshad Shinde" userId="b63ec4c2730ad9fc" providerId="LiveId" clId="{9CA2EA7A-7329-42E6-B402-C5C8CC27B089}" dt="2025-12-16T04:15:17.362" v="51"/>
          <ac:picMkLst>
            <pc:docMk/>
            <pc:sldMk cId="0" sldId="256"/>
            <ac:picMk id="2055" creationId="{A6B0D0E9-287B-7CF7-E67D-EB8AE0E7A9DB}"/>
          </ac:picMkLst>
        </pc:picChg>
        <pc:picChg chg="add mod">
          <ac:chgData name="Harshad Shinde" userId="b63ec4c2730ad9fc" providerId="LiveId" clId="{9CA2EA7A-7329-42E6-B402-C5C8CC27B089}" dt="2025-12-16T04:15:17.362" v="51"/>
          <ac:picMkLst>
            <pc:docMk/>
            <pc:sldMk cId="0" sldId="256"/>
            <ac:picMk id="2056" creationId="{41535E28-4C9C-1D56-D864-A6C93702A2B5}"/>
          </ac:picMkLst>
        </pc:picChg>
      </pc:sldChg>
      <pc:sldChg chg="modSp mod">
        <pc:chgData name="Harshad Shinde" userId="b63ec4c2730ad9fc" providerId="LiveId" clId="{9CA2EA7A-7329-42E6-B402-C5C8CC27B089}" dt="2025-12-16T04:34:10.635" v="168" actId="20577"/>
        <pc:sldMkLst>
          <pc:docMk/>
          <pc:sldMk cId="0" sldId="267"/>
        </pc:sldMkLst>
        <pc:spChg chg="mod">
          <ac:chgData name="Harshad Shinde" userId="b63ec4c2730ad9fc" providerId="LiveId" clId="{9CA2EA7A-7329-42E6-B402-C5C8CC27B089}" dt="2025-12-16T04:34:10.635" v="168" actId="20577"/>
          <ac:spMkLst>
            <pc:docMk/>
            <pc:sldMk cId="0" sldId="267"/>
            <ac:spMk id="4" creationId="{00000000-0000-0000-0000-000000000000}"/>
          </ac:spMkLst>
        </pc:spChg>
      </pc:sldChg>
      <pc:sldChg chg="modSp mod">
        <pc:chgData name="Harshad Shinde" userId="b63ec4c2730ad9fc" providerId="LiveId" clId="{9CA2EA7A-7329-42E6-B402-C5C8CC27B089}" dt="2025-12-16T04:34:27.992" v="169" actId="2711"/>
        <pc:sldMkLst>
          <pc:docMk/>
          <pc:sldMk cId="303935623" sldId="268"/>
        </pc:sldMkLst>
        <pc:spChg chg="mod">
          <ac:chgData name="Harshad Shinde" userId="b63ec4c2730ad9fc" providerId="LiveId" clId="{9CA2EA7A-7329-42E6-B402-C5C8CC27B089}" dt="2025-12-16T04:34:27.992" v="169" actId="2711"/>
          <ac:spMkLst>
            <pc:docMk/>
            <pc:sldMk cId="303935623" sldId="268"/>
            <ac:spMk id="3" creationId="{48674A79-22AF-6F0B-4738-EB93A6C0F8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8B3C1-D933-4EE8-9C0C-BDAA87E9C54E}" type="datetimeFigureOut">
              <a:rPr lang="en-IN" smtClean="0"/>
              <a:t>16-12-2025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55CB2-6625-4ED9-9EF8-B9431FF006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80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27611" y="4152900"/>
            <a:ext cx="14432772" cy="52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0"/>
              </a:lnSpc>
            </a:pP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410"/>
              </a:lnSpc>
            </a:pP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410"/>
              </a:lnSpc>
            </a:pP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41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Disease Detection for Pomegranate Using Advanced AI </a:t>
            </a:r>
          </a:p>
          <a:p>
            <a:pPr algn="ctr">
              <a:lnSpc>
                <a:spcPts val="2410"/>
              </a:lnSpc>
            </a:pP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41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Techniques</a:t>
            </a:r>
          </a:p>
          <a:p>
            <a:pPr algn="ctr">
              <a:lnSpc>
                <a:spcPts val="2410"/>
              </a:lnSpc>
            </a:pPr>
            <a:endParaRPr lang="en-US" sz="4417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812"/>
              </a:lnSpc>
            </a:pPr>
            <a:r>
              <a:rPr lang="en-US" sz="2400" b="1" spc="-1" dirty="0">
                <a:solidFill>
                  <a:srgbClr val="4C4C4C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Paper ID: 79</a:t>
            </a:r>
          </a:p>
          <a:p>
            <a:pPr algn="ctr">
              <a:lnSpc>
                <a:spcPts val="2812"/>
              </a:lnSpc>
            </a:pPr>
            <a:endParaRPr lang="en-US" sz="3254" b="1" spc="-1" dirty="0">
              <a:solidFill>
                <a:srgbClr val="4C4C4C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  <a:p>
            <a:pPr algn="ctr">
              <a:lnSpc>
                <a:spcPts val="2812"/>
              </a:lnSpc>
            </a:pPr>
            <a:r>
              <a:rPr lang="en-US" sz="3600" b="1" spc="-1" dirty="0">
                <a:solidFill>
                  <a:srgbClr val="4C4C4C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  </a:t>
            </a:r>
            <a:r>
              <a:rPr lang="en-US" sz="2400" b="1" spc="-1" dirty="0">
                <a:solidFill>
                  <a:srgbClr val="4C4C4C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Presented by</a:t>
            </a:r>
            <a:r>
              <a:rPr lang="en-US" sz="3254" b="1" spc="-1" dirty="0">
                <a:solidFill>
                  <a:srgbClr val="4C4C4C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 </a:t>
            </a:r>
          </a:p>
          <a:p>
            <a:pPr algn="ctr">
              <a:lnSpc>
                <a:spcPts val="2812"/>
              </a:lnSpc>
            </a:pP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Arpita Shivaji Shinde</a:t>
            </a:r>
          </a:p>
          <a:p>
            <a:pPr algn="ctr">
              <a:lnSpc>
                <a:spcPts val="2812"/>
              </a:lnSpc>
            </a:pP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Department of Artificial Intelligence &amp; Data Science</a:t>
            </a:r>
          </a:p>
          <a:p>
            <a:pPr algn="ctr">
              <a:lnSpc>
                <a:spcPts val="2812"/>
              </a:lnSpc>
            </a:pPr>
            <a:endParaRPr lang="en-US" sz="3254" spc="-1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ctr">
              <a:lnSpc>
                <a:spcPts val="2410"/>
              </a:lnSpc>
            </a:pPr>
            <a:r>
              <a:rPr 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Fabtech Technical Campus College of Engineering &amp; Research, </a:t>
            </a:r>
            <a:r>
              <a:rPr lang="en-US" sz="2400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Sangola</a:t>
            </a:r>
            <a:endParaRPr lang="en-US" sz="2400" spc="-1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ctr">
              <a:lnSpc>
                <a:spcPts val="2410"/>
              </a:lnSpc>
            </a:pPr>
            <a:endParaRPr lang="en-US" sz="2400" spc="-1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ctr">
              <a:lnSpc>
                <a:spcPts val="2410"/>
              </a:lnSpc>
            </a:pPr>
            <a:r>
              <a:rPr 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Email:shindearpita787@gmail.com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917336-B3FE-75F7-E8AF-DE23844CBFF1}"/>
              </a:ext>
            </a:extLst>
          </p:cNvPr>
          <p:cNvSpPr txBox="1"/>
          <p:nvPr/>
        </p:nvSpPr>
        <p:spPr>
          <a:xfrm>
            <a:off x="6553200" y="1104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267D60-C0B4-6265-A7BB-BE8063A35E53}"/>
              </a:ext>
            </a:extLst>
          </p:cNvPr>
          <p:cNvSpPr/>
          <p:nvPr/>
        </p:nvSpPr>
        <p:spPr>
          <a:xfrm>
            <a:off x="1714497" y="1111353"/>
            <a:ext cx="14859000" cy="25551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82245" algn="ctr">
              <a:spcBef>
                <a:spcPts val="15"/>
              </a:spcBef>
              <a:buNone/>
            </a:pPr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7A736-4430-3EBA-0643-59F5BAB68CF1}"/>
              </a:ext>
            </a:extLst>
          </p:cNvPr>
          <p:cNvSpPr/>
          <p:nvPr/>
        </p:nvSpPr>
        <p:spPr>
          <a:xfrm>
            <a:off x="1714497" y="1104897"/>
            <a:ext cx="3467102" cy="25680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254379-B008-22FB-EE52-9D9BA7BEA33E}"/>
              </a:ext>
            </a:extLst>
          </p:cNvPr>
          <p:cNvSpPr/>
          <p:nvPr/>
        </p:nvSpPr>
        <p:spPr>
          <a:xfrm>
            <a:off x="13258799" y="1104897"/>
            <a:ext cx="3314698" cy="25680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BCDA21-5B27-D614-AEF4-6637CFFB1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07" y="1371387"/>
            <a:ext cx="2090483" cy="22098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4C4269A-DE23-EB54-AC5B-19F828786BAD}"/>
              </a:ext>
            </a:extLst>
          </p:cNvPr>
          <p:cNvSpPr txBox="1"/>
          <p:nvPr/>
        </p:nvSpPr>
        <p:spPr>
          <a:xfrm>
            <a:off x="5559881" y="1352903"/>
            <a:ext cx="75440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82245" algn="ctr">
              <a:spcBef>
                <a:spcPts val="15"/>
              </a:spcBef>
              <a:buNone/>
            </a:pPr>
            <a:r>
              <a:rPr lang="en-US" sz="2800" b="1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800" b="1" baseline="30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</a:t>
            </a:r>
            <a:r>
              <a:rPr lang="en-US" sz="2800" b="1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 Conference on Breakthrough Technologies for Sustainable Development</a:t>
            </a:r>
            <a:endParaRPr lang="en-IN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82245" algn="ctr">
              <a:spcBef>
                <a:spcPts val="15"/>
              </a:spcBef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(ICBTSD-2025)</a:t>
            </a:r>
            <a:endParaRPr lang="en-IN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82245" algn="ctr">
              <a:spcBef>
                <a:spcPts val="15"/>
              </a:spcBef>
              <a:buNone/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Organized by</a:t>
            </a:r>
            <a:endParaRPr lang="en-IN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82245" algn="ctr">
              <a:spcBef>
                <a:spcPts val="15"/>
              </a:spcBef>
              <a:buNone/>
            </a:pPr>
            <a:r>
              <a:rPr lang="en-US" sz="2800" dirty="0">
                <a:solidFill>
                  <a:srgbClr val="001F5F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Fabtech Education Society, </a:t>
            </a:r>
            <a:r>
              <a:rPr lang="en-US" sz="2800" dirty="0" err="1">
                <a:solidFill>
                  <a:srgbClr val="001F5F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Sangola</a:t>
            </a:r>
            <a:r>
              <a:rPr lang="en-US" sz="2800" dirty="0">
                <a:solidFill>
                  <a:srgbClr val="001F5F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, India</a:t>
            </a:r>
            <a:endParaRPr lang="en-IN" sz="28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B774A2A-A573-CF74-6FA3-28AC3D197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654" y="1211928"/>
            <a:ext cx="2341096" cy="23410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1031200" cy="261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128"/>
                </a:lnSpc>
              </a:pPr>
              <a:r>
                <a:rPr 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Times New Roman"/>
                </a:rPr>
                <a:t>Contents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4988" y="2553177"/>
            <a:ext cx="14512835" cy="662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Introduction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Literature survey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Problem system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Methodology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Result and Discussion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Conclusion and Future Works</a:t>
            </a:r>
          </a:p>
          <a:p>
            <a:pPr marL="977265" lvl="1" indent="-488632" algn="l">
              <a:lnSpc>
                <a:spcPts val="64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References </a:t>
            </a:r>
          </a:p>
          <a:p>
            <a:pPr marL="977265" lvl="1" indent="-488632" algn="l">
              <a:lnSpc>
                <a:spcPts val="6480"/>
              </a:lnSpc>
            </a:pPr>
            <a:endParaRPr lang="en-US" sz="5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34734"/>
            <a:ext cx="15773400" cy="691176"/>
            <a:chOff x="0" y="0"/>
            <a:chExt cx="21031200" cy="9215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21568"/>
            </a:xfrm>
            <a:custGeom>
              <a:avLst/>
              <a:gdLst/>
              <a:ahLst/>
              <a:cxnLst/>
              <a:rect l="l" t="t" r="r" b="b"/>
              <a:pathLst>
                <a:path w="21031200" h="921568">
                  <a:moveTo>
                    <a:pt x="0" y="0"/>
                  </a:moveTo>
                  <a:lnTo>
                    <a:pt x="21031200" y="0"/>
                  </a:lnTo>
                  <a:lnTo>
                    <a:pt x="21031200" y="921568"/>
                  </a:lnTo>
                  <a:lnTo>
                    <a:pt x="0" y="9215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21031200" cy="9025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15"/>
                </a:lnSpc>
              </a:pPr>
              <a:r>
                <a:rPr lang="en-US" sz="36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Introduction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3853" y="-2400300"/>
            <a:ext cx="25072522" cy="11182909"/>
            <a:chOff x="0" y="-4723141"/>
            <a:chExt cx="33430028" cy="14910545"/>
          </a:xfrm>
        </p:grpSpPr>
        <p:sp>
          <p:nvSpPr>
            <p:cNvPr id="6" name="Freeform 6"/>
            <p:cNvSpPr/>
            <p:nvPr/>
          </p:nvSpPr>
          <p:spPr>
            <a:xfrm>
              <a:off x="11017898" y="-4519941"/>
              <a:ext cx="22412130" cy="10187404"/>
            </a:xfrm>
            <a:custGeom>
              <a:avLst/>
              <a:gdLst/>
              <a:ahLst/>
              <a:cxnLst/>
              <a:rect l="l" t="t" r="r" b="b"/>
              <a:pathLst>
                <a:path w="22412130" h="10187404">
                  <a:moveTo>
                    <a:pt x="0" y="0"/>
                  </a:moveTo>
                  <a:lnTo>
                    <a:pt x="22412130" y="0"/>
                  </a:lnTo>
                  <a:lnTo>
                    <a:pt x="22412130" y="10187404"/>
                  </a:lnTo>
                  <a:lnTo>
                    <a:pt x="0" y="101874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23141"/>
              <a:ext cx="22412130" cy="149105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682228" lvl="1" indent="-342900" algn="just">
                <a:lnSpc>
                  <a:spcPts val="4500"/>
                </a:lnSpc>
                <a:buFont typeface="Arial" panose="020B0604020202020204" pitchFamily="34" charset="0"/>
                <a:buChar char="•"/>
              </a:pPr>
              <a:endPara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28901A-E96A-1A5B-275C-C4DD80CE4935}"/>
              </a:ext>
            </a:extLst>
          </p:cNvPr>
          <p:cNvSpPr txBox="1"/>
          <p:nvPr/>
        </p:nvSpPr>
        <p:spPr>
          <a:xfrm>
            <a:off x="1371600" y="1504391"/>
            <a:ext cx="13639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the remaining slides in same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 should be Times New Roman.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figures should have proper names with the figure number, similar to the Table as well.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Slides should not be more than 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Font - 24 font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Content - 20 font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419100"/>
            <a:ext cx="15773400" cy="585982"/>
            <a:chOff x="0" y="0"/>
            <a:chExt cx="21031200" cy="781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781310"/>
            </a:xfrm>
            <a:custGeom>
              <a:avLst/>
              <a:gdLst/>
              <a:ahLst/>
              <a:cxnLst/>
              <a:rect l="l" t="t" r="r" b="b"/>
              <a:pathLst>
                <a:path w="21031200" h="781310">
                  <a:moveTo>
                    <a:pt x="0" y="0"/>
                  </a:moveTo>
                  <a:lnTo>
                    <a:pt x="21031200" y="0"/>
                  </a:lnTo>
                  <a:lnTo>
                    <a:pt x="21031200" y="781310"/>
                  </a:lnTo>
                  <a:lnTo>
                    <a:pt x="0" y="7813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21031200" cy="762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15"/>
                </a:lnSpc>
              </a:pPr>
              <a:r>
                <a:rPr lang="en-US" sz="36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36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Reference</a:t>
              </a:r>
              <a:r>
                <a:rPr lang="en-US" sz="36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8674A79-22AF-6F0B-4738-EB93A6C0F8F9}"/>
              </a:ext>
            </a:extLst>
          </p:cNvPr>
          <p:cNvSpPr/>
          <p:nvPr/>
        </p:nvSpPr>
        <p:spPr>
          <a:xfrm>
            <a:off x="1905000" y="4358670"/>
            <a:ext cx="14477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393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131</Words>
  <Application>Microsoft Office PowerPoint</Application>
  <PresentationFormat>Custom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Arial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ICFT2025 PRESENTATION TEMPLETE [2].pptx</dc:title>
  <dc:creator>Sandhya Danole</dc:creator>
  <cp:lastModifiedBy>Harshad Shinde</cp:lastModifiedBy>
  <cp:revision>8</cp:revision>
  <dcterms:created xsi:type="dcterms:W3CDTF">2006-08-16T00:00:00Z</dcterms:created>
  <dcterms:modified xsi:type="dcterms:W3CDTF">2025-12-16T04:34:30Z</dcterms:modified>
  <dc:identifier>DAG7LrLrsGc</dc:identifier>
</cp:coreProperties>
</file>